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3"/>
    <p:restoredTop sz="94582"/>
  </p:normalViewPr>
  <p:slideViewPr>
    <p:cSldViewPr snapToGrid="0">
      <p:cViewPr>
        <p:scale>
          <a:sx n="76" d="100"/>
          <a:sy n="76" d="100"/>
        </p:scale>
        <p:origin x="6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F374-7D92-256B-62D5-74DB60C74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0AAA5-A313-B676-5712-6E43D5AFD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EE1AD-E053-B767-55B6-F16CAE13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74D1F-7E0F-DBB0-5E63-B74368E4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6541-F8E0-DA22-F5F5-8BFAEECB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3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6EAA-982D-F4A0-0B34-D8803531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C1C9C-CF98-9EB9-84FC-2A5866404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DA25-7AB5-0779-A2A7-F330B754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8369-3487-B953-D7AC-7DCB2114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5186F-A7DF-5DF0-1AFA-7E7FFE58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BE4E9-45A4-3AF2-C3E3-04E194114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9B701-7EB4-5613-3584-1FC7985E3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E23A-CB64-6097-DE11-0076016E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80E4-04C5-CD18-CCF7-F12D61C1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F3BF-8433-A7F7-B953-873F24E2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2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3891-FD9F-7476-A294-3FAF6EB4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B941-8DBF-AA58-13C7-F41E9B44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0AF7C-B42B-7AFB-0258-C7FA9514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CFF6F-1F86-F4AD-1DAE-22BB6EA5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5814-451E-F3F0-64EC-70D7C568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BED7-306F-3601-A934-6C821F9D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2B02-EEF5-C9AC-2802-703D31470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3E426-2E64-4730-6E8C-A4396BF9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16F3-8F02-A1A5-3135-0FB3D367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7EAA-F449-DC8D-824C-1FBE291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9CEB-0163-4860-DF0A-47E21E7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77DA-DF72-B0D9-995C-E38AC2AC3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2EE02-2543-1D21-308C-C97C68876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5A07E-CF40-A74C-D0E8-892D44AA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0F919-E978-0848-E92D-C655BE27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C7054-5FC2-0805-1BEF-0E86AB3A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6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0742-84CA-C735-815C-8FED2985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BC22-6669-9B67-2DEE-8C4490343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CBC84-1D6E-B573-E864-FE29CCEEC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B3830-1F5A-B015-1618-2D02B56BA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5AE3F-A1DC-D198-3AA9-B28826671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3F501-A00C-0584-9718-ABB24EC7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7A493-5980-E2C4-7FC8-FB93F265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486B0-6F8B-6CA4-185D-9E90C5C5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1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0342-E146-E3C2-D826-89572FD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4A5D5-64E3-852A-28D5-C1ACF7C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E5BD2-1469-4DF9-2C08-EE3CE70E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690CE-1D0D-F427-9E01-392B1987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0FA79-177C-38CA-9B9F-F31FB009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8EA9-CB70-D013-3704-44BA0BE6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7B7A-B23E-480B-34D7-079ABA39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6086-665A-8AD8-346F-EA3CC468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BA86E-5B40-0E94-641E-5A8E887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EBC5D-F349-82AC-C0EE-225864854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A009-7BBB-B663-5013-B397DFFB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D8B77-0FFA-C191-B82C-6F594973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1D020-0B28-5991-A832-3C747BBB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FA6A-AF12-CD55-4787-1927B3C1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9B788-9B86-5A9A-F91F-CCFD9161B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81772-14F2-72DD-E05A-5FF2D729A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0F298-45B9-0338-463D-4D12409C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C32A5-0C3A-9D0C-3E5A-72730D72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16FE-9D13-DEDF-156F-7961CBC4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7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0CE1F-6DA5-FFFB-A645-7450AA30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D7376-E61B-378B-8953-91F1E007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D6D-B3B7-7F5F-C69D-608EADB0E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DBF16-D9D6-E74B-AFE8-5E84855C461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A342-7D5E-C39C-FEB4-23FAC0EAC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0BB-56C4-85BC-647B-EF223D7A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2.jpeg"/><Relationship Id="rId5" Type="http://schemas.openxmlformats.org/officeDocument/2006/relationships/image" Target="../media/image10.png"/><Relationship Id="rId10" Type="http://schemas.openxmlformats.org/officeDocument/2006/relationships/image" Target="../media/image21.jpeg"/><Relationship Id="rId4" Type="http://schemas.openxmlformats.org/officeDocument/2006/relationships/image" Target="../media/image15.sv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sv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5.sv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jpeg"/><Relationship Id="rId5" Type="http://schemas.openxmlformats.org/officeDocument/2006/relationships/image" Target="../media/image4.svg"/><Relationship Id="rId10" Type="http://schemas.openxmlformats.org/officeDocument/2006/relationships/image" Target="../media/image34.jpeg"/><Relationship Id="rId4" Type="http://schemas.openxmlformats.org/officeDocument/2006/relationships/image" Target="../media/image3.png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sv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6360C262-9C3F-067C-43FD-652A9B4473DC}"/>
              </a:ext>
            </a:extLst>
          </p:cNvPr>
          <p:cNvSpPr/>
          <p:nvPr/>
        </p:nvSpPr>
        <p:spPr>
          <a:xfrm>
            <a:off x="-636579" y="6082673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5" y="0"/>
                </a:lnTo>
                <a:lnTo>
                  <a:pt x="11915285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38E92DDF-C4CA-850D-2452-6864A616EAB8}"/>
              </a:ext>
            </a:extLst>
          </p:cNvPr>
          <p:cNvSpPr/>
          <p:nvPr/>
        </p:nvSpPr>
        <p:spPr>
          <a:xfrm rot="-3669059">
            <a:off x="-2551361" y="-1353745"/>
            <a:ext cx="6339997" cy="5164216"/>
          </a:xfrm>
          <a:custGeom>
            <a:avLst/>
            <a:gdLst/>
            <a:ahLst/>
            <a:cxnLst/>
            <a:rect l="l" t="t" r="r" b="b"/>
            <a:pathLst>
              <a:path w="9509996" h="7746324">
                <a:moveTo>
                  <a:pt x="0" y="0"/>
                </a:moveTo>
                <a:lnTo>
                  <a:pt x="9509996" y="0"/>
                </a:lnTo>
                <a:lnTo>
                  <a:pt x="9509996" y="7746325"/>
                </a:lnTo>
                <a:lnTo>
                  <a:pt x="0" y="774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6FB67-9BF6-E5D4-1666-281FB73CC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441548"/>
            <a:ext cx="4023360" cy="2341419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Street Food &amp; Local Eats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9F968-CACE-EDEC-BCB0-6072B6ABD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4208311"/>
            <a:ext cx="3933306" cy="338609"/>
          </a:xfrm>
        </p:spPr>
        <p:txBody>
          <a:bodyPr>
            <a:normAutofit/>
          </a:bodyPr>
          <a:lstStyle/>
          <a:p>
            <a:r>
              <a:rPr lang="en-US" sz="1600" b="1" u="sng" dirty="0"/>
              <a:t>Data Management and Database Design</a:t>
            </a:r>
          </a:p>
          <a:p>
            <a:endParaRPr lang="en-US" sz="1400" dirty="0"/>
          </a:p>
        </p:txBody>
      </p:sp>
      <p:pic>
        <p:nvPicPr>
          <p:cNvPr id="12" name="Picture 11" descr="A table full of food&#10;&#10;Description automatically generated">
            <a:extLst>
              <a:ext uri="{FF2B5EF4-FFF2-40B4-BE49-F238E27FC236}">
                <a16:creationId xmlns:a16="http://schemas.microsoft.com/office/drawing/2014/main" id="{4235F51B-0BF9-C3F1-84FA-D58FE0916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1" b="15050"/>
          <a:stretch/>
        </p:blipFill>
        <p:spPr>
          <a:xfrm>
            <a:off x="4879986" y="1272345"/>
            <a:ext cx="6846363" cy="45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20E528-682A-7B31-44FD-6433145F1731}"/>
              </a:ext>
            </a:extLst>
          </p:cNvPr>
          <p:cNvSpPr txBox="1"/>
          <p:nvPr/>
        </p:nvSpPr>
        <p:spPr>
          <a:xfrm>
            <a:off x="571083" y="4699791"/>
            <a:ext cx="39333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C0C0C0"/>
                </a:highlight>
              </a:rPr>
              <a:t>Group - 6</a:t>
            </a:r>
          </a:p>
          <a:p>
            <a:endParaRPr lang="en-US" sz="1200" dirty="0"/>
          </a:p>
          <a:p>
            <a:r>
              <a:rPr lang="en-US" sz="1400" dirty="0"/>
              <a:t>Harshitha Chandrashekar</a:t>
            </a:r>
          </a:p>
          <a:p>
            <a:r>
              <a:rPr lang="en-US" sz="1400" dirty="0" err="1"/>
              <a:t>Suhas</a:t>
            </a:r>
            <a:r>
              <a:rPr lang="en-US" sz="1400" dirty="0"/>
              <a:t> Shetty</a:t>
            </a:r>
          </a:p>
          <a:p>
            <a:r>
              <a:rPr lang="en-US" sz="1400" dirty="0"/>
              <a:t>Yash Zaveri</a:t>
            </a:r>
          </a:p>
          <a:p>
            <a:r>
              <a:rPr lang="en-US" sz="1400" dirty="0"/>
              <a:t>Rishabh Shah</a:t>
            </a:r>
          </a:p>
          <a:p>
            <a:r>
              <a:rPr lang="en-US" sz="1400" dirty="0"/>
              <a:t>Rahul </a:t>
            </a:r>
            <a:r>
              <a:rPr lang="en-US" sz="1400" dirty="0" err="1"/>
              <a:t>Pothirendi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3734F88E-5B5F-34B6-5A1A-170F35E5352B}"/>
              </a:ext>
            </a:extLst>
          </p:cNvPr>
          <p:cNvSpPr/>
          <p:nvPr/>
        </p:nvSpPr>
        <p:spPr>
          <a:xfrm rot="-2288358">
            <a:off x="8763766" y="-926931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6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33439" y="3782102"/>
            <a:ext cx="2464909" cy="677885"/>
            <a:chOff x="0" y="0"/>
            <a:chExt cx="147774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7742" cy="406400"/>
            </a:xfrm>
            <a:custGeom>
              <a:avLst/>
              <a:gdLst/>
              <a:ahLst/>
              <a:cxnLst/>
              <a:rect l="l" t="t" r="r" b="b"/>
              <a:pathLst>
                <a:path w="1477742" h="406400">
                  <a:moveTo>
                    <a:pt x="1274542" y="0"/>
                  </a:moveTo>
                  <a:cubicBezTo>
                    <a:pt x="1386766" y="0"/>
                    <a:pt x="1477742" y="90976"/>
                    <a:pt x="1477742" y="203200"/>
                  </a:cubicBezTo>
                  <a:cubicBezTo>
                    <a:pt x="1477742" y="315424"/>
                    <a:pt x="1386766" y="406400"/>
                    <a:pt x="1274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77742" cy="473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453"/>
                </a:lnSpc>
              </a:pPr>
              <a:r>
                <a:rPr lang="en-US" sz="2466">
                  <a:solidFill>
                    <a:srgbClr val="FFFFFF"/>
                  </a:solidFill>
                  <a:latin typeface="More Sugar"/>
                </a:rPr>
                <a:t>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527254">
            <a:off x="-3255079" y="1832683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70" y="0"/>
                </a:lnTo>
                <a:lnTo>
                  <a:pt x="12115070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73526" y="2935630"/>
            <a:ext cx="4856536" cy="4981063"/>
          </a:xfrm>
          <a:custGeom>
            <a:avLst/>
            <a:gdLst/>
            <a:ahLst/>
            <a:cxnLst/>
            <a:rect l="l" t="t" r="r" b="b"/>
            <a:pathLst>
              <a:path w="7284804" h="7471594">
                <a:moveTo>
                  <a:pt x="0" y="0"/>
                </a:moveTo>
                <a:lnTo>
                  <a:pt x="7284804" y="0"/>
                </a:lnTo>
                <a:lnTo>
                  <a:pt x="7284804" y="7471594"/>
                </a:lnTo>
                <a:lnTo>
                  <a:pt x="0" y="747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797676">
            <a:off x="8669396" y="-219434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3"/>
                </a:lnTo>
                <a:lnTo>
                  <a:pt x="0" y="8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16569">
            <a:off x="10203180" y="-769624"/>
            <a:ext cx="3977640" cy="5486400"/>
          </a:xfrm>
          <a:custGeom>
            <a:avLst/>
            <a:gdLst/>
            <a:ahLst/>
            <a:cxnLst/>
            <a:rect l="l" t="t" r="r" b="b"/>
            <a:pathLst>
              <a:path w="5966460" h="8229600">
                <a:moveTo>
                  <a:pt x="0" y="0"/>
                </a:moveTo>
                <a:lnTo>
                  <a:pt x="5966460" y="0"/>
                </a:lnTo>
                <a:lnTo>
                  <a:pt x="59664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83010" y="2048722"/>
            <a:ext cx="6425980" cy="20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</a:pPr>
            <a:r>
              <a:rPr lang="en-US" sz="9099">
                <a:solidFill>
                  <a:srgbClr val="FFFFFF"/>
                </a:solidFill>
                <a:latin typeface="More Sugar"/>
              </a:rPr>
              <a:t>Thank you</a:t>
            </a:r>
          </a:p>
          <a:p>
            <a:pPr algn="ctr">
              <a:lnSpc>
                <a:spcPts val="7825"/>
              </a:lnSpc>
            </a:pPr>
            <a:endParaRPr lang="en-US" sz="9099">
              <a:solidFill>
                <a:srgbClr val="FFFFFF"/>
              </a:solidFill>
              <a:latin typeface="More Sugar"/>
            </a:endParaRPr>
          </a:p>
        </p:txBody>
      </p:sp>
    </p:spTree>
    <p:extLst>
      <p:ext uri="{BB962C8B-B14F-4D97-AF65-F5344CB8AC3E}">
        <p14:creationId xmlns:p14="http://schemas.microsoft.com/office/powerpoint/2010/main" val="204604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850011" y="2890050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3073" y="2434166"/>
            <a:ext cx="604220" cy="6042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67614" y="2464553"/>
            <a:ext cx="604220" cy="6042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2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2288358">
            <a:off x="8763766" y="-926931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491305" y="2434166"/>
            <a:ext cx="604220" cy="6042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3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3669059">
            <a:off x="-2551361" y="-1353745"/>
            <a:ext cx="6339997" cy="5164216"/>
          </a:xfrm>
          <a:custGeom>
            <a:avLst/>
            <a:gdLst/>
            <a:ahLst/>
            <a:cxnLst/>
            <a:rect l="l" t="t" r="r" b="b"/>
            <a:pathLst>
              <a:path w="9509996" h="7746324">
                <a:moveTo>
                  <a:pt x="0" y="0"/>
                </a:moveTo>
                <a:lnTo>
                  <a:pt x="9509996" y="0"/>
                </a:lnTo>
                <a:lnTo>
                  <a:pt x="9509996" y="7746325"/>
                </a:lnTo>
                <a:lnTo>
                  <a:pt x="0" y="774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176416">
            <a:off x="-1115015" y="-760892"/>
            <a:ext cx="3645221" cy="3626994"/>
          </a:xfrm>
          <a:custGeom>
            <a:avLst/>
            <a:gdLst/>
            <a:ahLst/>
            <a:cxnLst/>
            <a:rect l="l" t="t" r="r" b="b"/>
            <a:pathLst>
              <a:path w="5467831" h="5440491">
                <a:moveTo>
                  <a:pt x="0" y="0"/>
                </a:moveTo>
                <a:lnTo>
                  <a:pt x="5467831" y="0"/>
                </a:lnTo>
                <a:lnTo>
                  <a:pt x="5467831" y="5440491"/>
                </a:lnTo>
                <a:lnTo>
                  <a:pt x="0" y="5440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4524812">
            <a:off x="10119845" y="1401486"/>
            <a:ext cx="3720488" cy="4055028"/>
          </a:xfrm>
          <a:custGeom>
            <a:avLst/>
            <a:gdLst/>
            <a:ahLst/>
            <a:cxnLst/>
            <a:rect l="l" t="t" r="r" b="b"/>
            <a:pathLst>
              <a:path w="5580732" h="6082542">
                <a:moveTo>
                  <a:pt x="0" y="0"/>
                </a:moveTo>
                <a:lnTo>
                  <a:pt x="5580732" y="0"/>
                </a:lnTo>
                <a:lnTo>
                  <a:pt x="5580732" y="6082542"/>
                </a:lnTo>
                <a:lnTo>
                  <a:pt x="0" y="6082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892514" y="3396989"/>
            <a:ext cx="2735878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Create an Extensive Culinary Database: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7144" y="3369365"/>
            <a:ext cx="2088361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Empower Small Food Ventures: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1198" y="3303175"/>
            <a:ext cx="2088361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Elevate User Experience:</a:t>
            </a:r>
          </a:p>
        </p:txBody>
      </p:sp>
      <p:sp>
        <p:nvSpPr>
          <p:cNvPr id="19" name="Freeform 19"/>
          <p:cNvSpPr/>
          <p:nvPr/>
        </p:nvSpPr>
        <p:spPr>
          <a:xfrm>
            <a:off x="-636579" y="6082673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5" y="0"/>
                </a:lnTo>
                <a:lnTo>
                  <a:pt x="11915285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4023445" y="4426053"/>
            <a:ext cx="604220" cy="6042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16685" y="4425331"/>
            <a:ext cx="604220" cy="6042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5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6096000" y="4887252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V="1">
            <a:off x="7793587" y="2890050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957616" y="5320673"/>
            <a:ext cx="2735878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Foster Culinary Exploration: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99187" y="5294340"/>
            <a:ext cx="2735878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Boost Local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More Sugar"/>
              </a:rPr>
              <a:t>Economy: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37293" y="526626"/>
            <a:ext cx="6124133" cy="11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8000" b="1" dirty="0">
                <a:solidFill>
                  <a:srgbClr val="DD6213"/>
                </a:solidFill>
                <a:latin typeface="+mj-lt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435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4520" y="1851870"/>
            <a:ext cx="3195481" cy="581603"/>
            <a:chOff x="0" y="0"/>
            <a:chExt cx="189753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315252" y="682601"/>
            <a:ext cx="6077110" cy="5150351"/>
          </a:xfrm>
          <a:custGeom>
            <a:avLst/>
            <a:gdLst/>
            <a:ahLst/>
            <a:cxnLst/>
            <a:rect l="l" t="t" r="r" b="b"/>
            <a:pathLst>
              <a:path w="9115665" h="7725526">
                <a:moveTo>
                  <a:pt x="0" y="0"/>
                </a:moveTo>
                <a:lnTo>
                  <a:pt x="9115666" y="0"/>
                </a:lnTo>
                <a:lnTo>
                  <a:pt x="9115666" y="7725526"/>
                </a:lnTo>
                <a:lnTo>
                  <a:pt x="0" y="772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44002" y="1851870"/>
            <a:ext cx="3195481" cy="601117"/>
            <a:chOff x="0" y="0"/>
            <a:chExt cx="189753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54520" y="4135555"/>
            <a:ext cx="3195481" cy="531448"/>
            <a:chOff x="0" y="0"/>
            <a:chExt cx="189753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44002" y="4055355"/>
            <a:ext cx="3195481" cy="671560"/>
            <a:chOff x="0" y="-47625"/>
            <a:chExt cx="1897536" cy="4540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 dirty="0">
                  <a:solidFill>
                    <a:srgbClr val="FFFFFF"/>
                  </a:solidFill>
                  <a:latin typeface="More Sugar"/>
                </a:rPr>
                <a:t>GOAL - 4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576057" y="1582502"/>
            <a:ext cx="3376197" cy="3388906"/>
          </a:xfrm>
          <a:custGeom>
            <a:avLst/>
            <a:gdLst/>
            <a:ahLst/>
            <a:cxnLst/>
            <a:rect l="l" t="t" r="r" b="b"/>
            <a:pathLst>
              <a:path w="5064296" h="5083359">
                <a:moveTo>
                  <a:pt x="0" y="0"/>
                </a:moveTo>
                <a:lnTo>
                  <a:pt x="5064296" y="0"/>
                </a:lnTo>
                <a:lnTo>
                  <a:pt x="5064296" y="5083359"/>
                </a:lnTo>
                <a:lnTo>
                  <a:pt x="0" y="508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3852456">
            <a:off x="8077396" y="-991689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70" y="0"/>
                </a:lnTo>
                <a:lnTo>
                  <a:pt x="12115070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951772" y="-1397777"/>
            <a:ext cx="5041020" cy="4826777"/>
          </a:xfrm>
          <a:custGeom>
            <a:avLst/>
            <a:gdLst/>
            <a:ahLst/>
            <a:cxnLst/>
            <a:rect l="l" t="t" r="r" b="b"/>
            <a:pathLst>
              <a:path w="7561530" h="7240165">
                <a:moveTo>
                  <a:pt x="0" y="0"/>
                </a:moveTo>
                <a:lnTo>
                  <a:pt x="7561530" y="0"/>
                </a:lnTo>
                <a:lnTo>
                  <a:pt x="7561530" y="7240165"/>
                </a:lnTo>
                <a:lnTo>
                  <a:pt x="0" y="7240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476991" y="503875"/>
            <a:ext cx="3503483" cy="1092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6600" b="1" dirty="0">
                <a:solidFill>
                  <a:srgbClr val="DD6213"/>
                </a:solidFill>
                <a:latin typeface="+mj-lt"/>
              </a:rPr>
              <a:t>GOALS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6139202" y="2194062"/>
            <a:ext cx="0" cy="1694453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6120152" y="4477747"/>
            <a:ext cx="0" cy="2117139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262478" y="2657923"/>
            <a:ext cx="3526184" cy="119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"/>
              </a:lnSpc>
            </a:pPr>
            <a:r>
              <a:rPr lang="en-US" sz="2000" u="sng" dirty="0">
                <a:solidFill>
                  <a:srgbClr val="FFFFFF"/>
                </a:solidFill>
                <a:latin typeface="More Sugar"/>
              </a:rPr>
              <a:t>Comprehensive Cuisine Catalog:</a:t>
            </a:r>
            <a:r>
              <a:rPr lang="en-US" sz="2000" dirty="0">
                <a:solidFill>
                  <a:srgbClr val="FFFFFF"/>
                </a:solidFill>
                <a:latin typeface="More Sugar"/>
              </a:rPr>
              <a:t> </a:t>
            </a:r>
          </a:p>
          <a:p>
            <a:pPr algn="ctr">
              <a:lnSpc>
                <a:spcPts val="1561"/>
              </a:lnSpc>
            </a:pPr>
            <a:endParaRPr lang="en-US" sz="2000" dirty="0">
              <a:solidFill>
                <a:srgbClr val="FFFFFF"/>
              </a:solidFill>
              <a:latin typeface="More Sugar"/>
            </a:endParaRPr>
          </a:p>
          <a:p>
            <a:pPr algn="just">
              <a:lnSpc>
                <a:spcPts val="1504"/>
              </a:lnSpc>
            </a:pPr>
            <a:r>
              <a:rPr lang="en-US" dirty="0">
                <a:solidFill>
                  <a:srgbClr val="FFFFFF"/>
                </a:solidFill>
                <a:latin typeface="More Sugar"/>
              </a:rPr>
              <a:t>Establishing a centralized repository of diverse culinary options, providing users with easy access to a wide array of cuisines and local eateries.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74427" y="2624437"/>
            <a:ext cx="3526184" cy="149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1"/>
              </a:lnSpc>
            </a:pPr>
            <a:r>
              <a:rPr lang="en-US" sz="2000" u="sng" dirty="0">
                <a:solidFill>
                  <a:srgbClr val="FFFFFF"/>
                </a:solidFill>
                <a:latin typeface="More Sugar"/>
              </a:rPr>
              <a:t>User-Friendly Interface: </a:t>
            </a:r>
          </a:p>
          <a:p>
            <a:pPr algn="ctr">
              <a:lnSpc>
                <a:spcPts val="1504"/>
              </a:lnSpc>
            </a:pPr>
            <a:endParaRPr lang="en-US" sz="2000" u="sng" dirty="0">
              <a:solidFill>
                <a:srgbClr val="FFFFFF"/>
              </a:solidFill>
              <a:latin typeface="More Sugar"/>
            </a:endParaRPr>
          </a:p>
          <a:p>
            <a:pPr algn="just">
              <a:lnSpc>
                <a:spcPts val="1390"/>
              </a:lnSpc>
            </a:pPr>
            <a:r>
              <a:rPr lang="en-US" dirty="0">
                <a:solidFill>
                  <a:srgbClr val="FFFFFF"/>
                </a:solidFill>
                <a:latin typeface="More Sugar"/>
              </a:rPr>
              <a:t>Developing an intuitive and streamlined platform interface for efficient navigation and management of restaurant information, saving users' time and enhancing their dining experiences.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168" y="4991390"/>
            <a:ext cx="3526184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4"/>
              </a:lnSpc>
            </a:pPr>
            <a:r>
              <a:rPr lang="en-US" u="sng" dirty="0">
                <a:solidFill>
                  <a:srgbClr val="FFFFFF"/>
                </a:solidFill>
                <a:latin typeface="More Sugar"/>
              </a:rPr>
              <a:t>Personalized Recommendations: </a:t>
            </a:r>
          </a:p>
          <a:p>
            <a:pPr algn="ctr">
              <a:lnSpc>
                <a:spcPts val="1504"/>
              </a:lnSpc>
            </a:pPr>
            <a:endParaRPr lang="en-US" u="sng" dirty="0">
              <a:solidFill>
                <a:srgbClr val="FFFFFF"/>
              </a:solidFill>
              <a:latin typeface="More Sugar"/>
            </a:endParaRPr>
          </a:p>
          <a:p>
            <a:pPr algn="just">
              <a:lnSpc>
                <a:spcPts val="1504"/>
              </a:lnSpc>
            </a:pPr>
            <a:r>
              <a:rPr lang="en-US" dirty="0">
                <a:solidFill>
                  <a:srgbClr val="FFFFFF"/>
                </a:solidFill>
                <a:latin typeface="More Sugar"/>
              </a:rPr>
              <a:t>Implementing an advanced recommendation system that analyzes user preferences and dining habits to offer tailored suggestions, thus providing a unified experience for all users seeking culinary exploration.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25664" y="4991389"/>
            <a:ext cx="3631019" cy="154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9"/>
              </a:lnSpc>
            </a:pPr>
            <a:r>
              <a:rPr lang="en-US" sz="2000" u="sng" dirty="0">
                <a:solidFill>
                  <a:srgbClr val="FFFFFF"/>
                </a:solidFill>
                <a:latin typeface="More Sugar"/>
              </a:rPr>
              <a:t>Seamless Integration:</a:t>
            </a:r>
          </a:p>
          <a:p>
            <a:pPr algn="ctr">
              <a:lnSpc>
                <a:spcPts val="1549"/>
              </a:lnSpc>
            </a:pPr>
            <a:endParaRPr lang="en-US" sz="2000" u="sng" dirty="0">
              <a:solidFill>
                <a:srgbClr val="FFFFFF"/>
              </a:solidFill>
              <a:latin typeface="More Sugar"/>
            </a:endParaRPr>
          </a:p>
          <a:p>
            <a:pPr algn="just">
              <a:lnSpc>
                <a:spcPts val="1490"/>
              </a:lnSpc>
            </a:pPr>
            <a:r>
              <a:rPr lang="en-US" dirty="0">
                <a:solidFill>
                  <a:srgbClr val="FFFFFF"/>
                </a:solidFill>
                <a:latin typeface="More Sugar"/>
              </a:rPr>
              <a:t>Integrating various aspects of restaurant management, including menus, reviews, ratings, and health inspection results, into a cohesive system, ensuring a seamless and holistic dining experience for users.</a:t>
            </a:r>
          </a:p>
        </p:txBody>
      </p:sp>
    </p:spTree>
    <p:extLst>
      <p:ext uri="{BB962C8B-B14F-4D97-AF65-F5344CB8AC3E}">
        <p14:creationId xmlns:p14="http://schemas.microsoft.com/office/powerpoint/2010/main" val="255857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476949" y="1595174"/>
            <a:ext cx="6172200" cy="6160978"/>
          </a:xfrm>
          <a:custGeom>
            <a:avLst/>
            <a:gdLst/>
            <a:ahLst/>
            <a:cxnLst/>
            <a:rect l="l" t="t" r="r" b="b"/>
            <a:pathLst>
              <a:path w="9258300" h="9241467">
                <a:moveTo>
                  <a:pt x="0" y="0"/>
                </a:moveTo>
                <a:lnTo>
                  <a:pt x="9258300" y="0"/>
                </a:lnTo>
                <a:lnTo>
                  <a:pt x="9258300" y="9241467"/>
                </a:lnTo>
                <a:lnTo>
                  <a:pt x="0" y="9241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588975">
            <a:off x="-4205374" y="-592207"/>
            <a:ext cx="7997722" cy="6778069"/>
          </a:xfrm>
          <a:custGeom>
            <a:avLst/>
            <a:gdLst/>
            <a:ahLst/>
            <a:cxnLst/>
            <a:rect l="l" t="t" r="r" b="b"/>
            <a:pathLst>
              <a:path w="11996583" h="10167104">
                <a:moveTo>
                  <a:pt x="0" y="0"/>
                </a:moveTo>
                <a:lnTo>
                  <a:pt x="11996583" y="0"/>
                </a:lnTo>
                <a:lnTo>
                  <a:pt x="11996583" y="10167104"/>
                </a:lnTo>
                <a:lnTo>
                  <a:pt x="0" y="1016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51808" y="-1977442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5" y="0"/>
                </a:lnTo>
                <a:lnTo>
                  <a:pt x="11915285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86785" y="773441"/>
            <a:ext cx="1418430" cy="63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400" b="1" dirty="0">
                <a:solidFill>
                  <a:srgbClr val="DD6213"/>
                </a:solidFill>
                <a:latin typeface="Funtastic Bold"/>
              </a:rPr>
              <a:t>ERD</a:t>
            </a:r>
          </a:p>
        </p:txBody>
      </p:sp>
      <p:sp>
        <p:nvSpPr>
          <p:cNvPr id="6" name="Freeform 6"/>
          <p:cNvSpPr/>
          <p:nvPr/>
        </p:nvSpPr>
        <p:spPr>
          <a:xfrm>
            <a:off x="11580170" y="-258219"/>
            <a:ext cx="939299" cy="944019"/>
          </a:xfrm>
          <a:custGeom>
            <a:avLst/>
            <a:gdLst/>
            <a:ahLst/>
            <a:cxnLst/>
            <a:rect l="l" t="t" r="r" b="b"/>
            <a:pathLst>
              <a:path w="1408948" h="1416029">
                <a:moveTo>
                  <a:pt x="0" y="0"/>
                </a:moveTo>
                <a:lnTo>
                  <a:pt x="1408948" y="0"/>
                </a:lnTo>
                <a:lnTo>
                  <a:pt x="1408948" y="1416029"/>
                </a:lnTo>
                <a:lnTo>
                  <a:pt x="0" y="141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31181" y="2653635"/>
            <a:ext cx="2264788" cy="2296363"/>
          </a:xfrm>
          <a:custGeom>
            <a:avLst/>
            <a:gdLst/>
            <a:ahLst/>
            <a:cxnLst/>
            <a:rect l="l" t="t" r="r" b="b"/>
            <a:pathLst>
              <a:path w="3397182" h="3444545">
                <a:moveTo>
                  <a:pt x="0" y="0"/>
                </a:moveTo>
                <a:lnTo>
                  <a:pt x="3397182" y="0"/>
                </a:lnTo>
                <a:lnTo>
                  <a:pt x="3397182" y="3444545"/>
                </a:lnTo>
                <a:lnTo>
                  <a:pt x="0" y="3444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2122" y="1589563"/>
            <a:ext cx="9963397" cy="5233866"/>
          </a:xfrm>
          <a:custGeom>
            <a:avLst/>
            <a:gdLst/>
            <a:ahLst/>
            <a:cxnLst/>
            <a:rect l="l" t="t" r="r" b="b"/>
            <a:pathLst>
              <a:path w="10776336" h="8788807">
                <a:moveTo>
                  <a:pt x="0" y="0"/>
                </a:moveTo>
                <a:lnTo>
                  <a:pt x="10776335" y="0"/>
                </a:lnTo>
                <a:lnTo>
                  <a:pt x="10776335" y="8788807"/>
                </a:lnTo>
                <a:lnTo>
                  <a:pt x="0" y="8788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50" r="-172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722" y="-110364"/>
            <a:ext cx="977189" cy="97718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124" r="-281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6476949" y="1595174"/>
            <a:ext cx="6172200" cy="6160978"/>
          </a:xfrm>
          <a:custGeom>
            <a:avLst/>
            <a:gdLst/>
            <a:ahLst/>
            <a:cxnLst/>
            <a:rect l="l" t="t" r="r" b="b"/>
            <a:pathLst>
              <a:path w="9258300" h="9241467">
                <a:moveTo>
                  <a:pt x="0" y="0"/>
                </a:moveTo>
                <a:lnTo>
                  <a:pt x="9258300" y="0"/>
                </a:lnTo>
                <a:lnTo>
                  <a:pt x="9258300" y="9241467"/>
                </a:lnTo>
                <a:lnTo>
                  <a:pt x="0" y="924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588975">
            <a:off x="-4205374" y="-592207"/>
            <a:ext cx="7997722" cy="6778069"/>
          </a:xfrm>
          <a:custGeom>
            <a:avLst/>
            <a:gdLst/>
            <a:ahLst/>
            <a:cxnLst/>
            <a:rect l="l" t="t" r="r" b="b"/>
            <a:pathLst>
              <a:path w="11996583" h="10167104">
                <a:moveTo>
                  <a:pt x="0" y="0"/>
                </a:moveTo>
                <a:lnTo>
                  <a:pt x="11996583" y="0"/>
                </a:lnTo>
                <a:lnTo>
                  <a:pt x="11996583" y="10167104"/>
                </a:lnTo>
                <a:lnTo>
                  <a:pt x="0" y="1016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72661" y="-1977442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4" y="0"/>
                </a:lnTo>
                <a:lnTo>
                  <a:pt x="11915284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97751" y="1465346"/>
            <a:ext cx="8845759" cy="889367"/>
          </a:xfrm>
          <a:custGeom>
            <a:avLst/>
            <a:gdLst/>
            <a:ahLst/>
            <a:cxnLst/>
            <a:rect l="l" t="t" r="r" b="b"/>
            <a:pathLst>
              <a:path w="13268639" h="1334050">
                <a:moveTo>
                  <a:pt x="0" y="0"/>
                </a:moveTo>
                <a:lnTo>
                  <a:pt x="13268639" y="0"/>
                </a:lnTo>
                <a:lnTo>
                  <a:pt x="13268639" y="1334050"/>
                </a:lnTo>
                <a:lnTo>
                  <a:pt x="0" y="1334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05439" b="-297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97751" y="4675663"/>
            <a:ext cx="6572927" cy="1048924"/>
          </a:xfrm>
          <a:custGeom>
            <a:avLst/>
            <a:gdLst/>
            <a:ahLst/>
            <a:cxnLst/>
            <a:rect l="l" t="t" r="r" b="b"/>
            <a:pathLst>
              <a:path w="9859390" h="1573386">
                <a:moveTo>
                  <a:pt x="0" y="0"/>
                </a:moveTo>
                <a:lnTo>
                  <a:pt x="9859390" y="0"/>
                </a:lnTo>
                <a:lnTo>
                  <a:pt x="9859390" y="1573387"/>
                </a:lnTo>
                <a:lnTo>
                  <a:pt x="0" y="1573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75896" r="-61216" b="-79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097751" y="2951613"/>
            <a:ext cx="7685775" cy="1145437"/>
          </a:xfrm>
          <a:custGeom>
            <a:avLst/>
            <a:gdLst/>
            <a:ahLst/>
            <a:cxnLst/>
            <a:rect l="l" t="t" r="r" b="b"/>
            <a:pathLst>
              <a:path w="11528663" h="1718155">
                <a:moveTo>
                  <a:pt x="0" y="0"/>
                </a:moveTo>
                <a:lnTo>
                  <a:pt x="11528663" y="0"/>
                </a:lnTo>
                <a:lnTo>
                  <a:pt x="11528663" y="1718155"/>
                </a:lnTo>
                <a:lnTo>
                  <a:pt x="0" y="1718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95219" r="-7452" b="-87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477504"/>
            <a:ext cx="11663643" cy="62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STORED PRODECURE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8872" y="1670664"/>
            <a:ext cx="2249630" cy="478731"/>
            <a:chOff x="0" y="0"/>
            <a:chExt cx="1513116" cy="3219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3116" cy="321998"/>
            </a:xfrm>
            <a:custGeom>
              <a:avLst/>
              <a:gdLst/>
              <a:ahLst/>
              <a:cxnLst/>
              <a:rect l="l" t="t" r="r" b="b"/>
              <a:pathLst>
                <a:path w="1513116" h="321998">
                  <a:moveTo>
                    <a:pt x="1309916" y="0"/>
                  </a:moveTo>
                  <a:cubicBezTo>
                    <a:pt x="1422140" y="0"/>
                    <a:pt x="1513116" y="72082"/>
                    <a:pt x="1513116" y="160999"/>
                  </a:cubicBezTo>
                  <a:cubicBezTo>
                    <a:pt x="1513116" y="249916"/>
                    <a:pt x="1422140" y="321998"/>
                    <a:pt x="1309916" y="321998"/>
                  </a:cubicBezTo>
                  <a:lnTo>
                    <a:pt x="203200" y="321998"/>
                  </a:lnTo>
                  <a:cubicBezTo>
                    <a:pt x="90976" y="321998"/>
                    <a:pt x="0" y="249916"/>
                    <a:pt x="0" y="160999"/>
                  </a:cubicBezTo>
                  <a:cubicBezTo>
                    <a:pt x="0" y="720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13116" cy="36962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>
                  <a:solidFill>
                    <a:srgbClr val="FFFFFF"/>
                  </a:solidFill>
                  <a:latin typeface="More Sugar"/>
                </a:rPr>
                <a:t>GETUSERDETAILS: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3454" y="3340880"/>
            <a:ext cx="2520466" cy="445174"/>
            <a:chOff x="0" y="0"/>
            <a:chExt cx="1695282" cy="299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5282" cy="299427"/>
            </a:xfrm>
            <a:custGeom>
              <a:avLst/>
              <a:gdLst/>
              <a:ahLst/>
              <a:cxnLst/>
              <a:rect l="l" t="t" r="r" b="b"/>
              <a:pathLst>
                <a:path w="1695282" h="299427">
                  <a:moveTo>
                    <a:pt x="1492082" y="0"/>
                  </a:moveTo>
                  <a:cubicBezTo>
                    <a:pt x="1604307" y="0"/>
                    <a:pt x="1695282" y="67029"/>
                    <a:pt x="1695282" y="149714"/>
                  </a:cubicBezTo>
                  <a:cubicBezTo>
                    <a:pt x="1695282" y="232398"/>
                    <a:pt x="1604307" y="299427"/>
                    <a:pt x="1492082" y="299427"/>
                  </a:cubicBezTo>
                  <a:lnTo>
                    <a:pt x="203200" y="299427"/>
                  </a:lnTo>
                  <a:cubicBezTo>
                    <a:pt x="90976" y="299427"/>
                    <a:pt x="0" y="232398"/>
                    <a:pt x="0" y="149714"/>
                  </a:cubicBezTo>
                  <a:cubicBezTo>
                    <a:pt x="0" y="670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5282" cy="347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>
                  <a:solidFill>
                    <a:srgbClr val="FFFFFF"/>
                  </a:solidFill>
                  <a:latin typeface="More Sugar"/>
                </a:rPr>
                <a:t>GETAVERAGERATING: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5874" y="4977538"/>
            <a:ext cx="2415626" cy="445174"/>
            <a:chOff x="0" y="0"/>
            <a:chExt cx="1624766" cy="299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24766" cy="299427"/>
            </a:xfrm>
            <a:custGeom>
              <a:avLst/>
              <a:gdLst/>
              <a:ahLst/>
              <a:cxnLst/>
              <a:rect l="l" t="t" r="r" b="b"/>
              <a:pathLst>
                <a:path w="1624766" h="299427">
                  <a:moveTo>
                    <a:pt x="1421566" y="0"/>
                  </a:moveTo>
                  <a:cubicBezTo>
                    <a:pt x="1533791" y="0"/>
                    <a:pt x="1624766" y="67029"/>
                    <a:pt x="1624766" y="149714"/>
                  </a:cubicBezTo>
                  <a:cubicBezTo>
                    <a:pt x="1624766" y="232398"/>
                    <a:pt x="1533791" y="299427"/>
                    <a:pt x="1421566" y="299427"/>
                  </a:cubicBezTo>
                  <a:lnTo>
                    <a:pt x="203200" y="299427"/>
                  </a:lnTo>
                  <a:cubicBezTo>
                    <a:pt x="90976" y="299427"/>
                    <a:pt x="0" y="232398"/>
                    <a:pt x="0" y="149714"/>
                  </a:cubicBezTo>
                  <a:cubicBezTo>
                    <a:pt x="0" y="670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24766" cy="347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>
                  <a:solidFill>
                    <a:srgbClr val="FFFFFF"/>
                  </a:solidFill>
                  <a:latin typeface="More Sugar"/>
                </a:rPr>
                <a:t>ADDRATINGREVIEW: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73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0558">
            <a:off x="7310207" y="543073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215018">
            <a:off x="-2702751" y="609863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4"/>
                </a:lnTo>
                <a:lnTo>
                  <a:pt x="0" y="860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8779219">
            <a:off x="10636026" y="-654746"/>
            <a:ext cx="2197335" cy="2208377"/>
          </a:xfrm>
          <a:custGeom>
            <a:avLst/>
            <a:gdLst/>
            <a:ahLst/>
            <a:cxnLst/>
            <a:rect l="l" t="t" r="r" b="b"/>
            <a:pathLst>
              <a:path w="3296003" h="3312566">
                <a:moveTo>
                  <a:pt x="0" y="0"/>
                </a:moveTo>
                <a:lnTo>
                  <a:pt x="3296003" y="0"/>
                </a:lnTo>
                <a:lnTo>
                  <a:pt x="3296003" y="3312565"/>
                </a:lnTo>
                <a:lnTo>
                  <a:pt x="0" y="331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806" y="2200583"/>
            <a:ext cx="4572118" cy="3392236"/>
          </a:xfrm>
          <a:custGeom>
            <a:avLst/>
            <a:gdLst/>
            <a:ahLst/>
            <a:cxnLst/>
            <a:rect l="l" t="t" r="r" b="b"/>
            <a:pathLst>
              <a:path w="6858177" h="5088354">
                <a:moveTo>
                  <a:pt x="0" y="0"/>
                </a:moveTo>
                <a:lnTo>
                  <a:pt x="6858178" y="0"/>
                </a:lnTo>
                <a:lnTo>
                  <a:pt x="6858178" y="5088354"/>
                </a:lnTo>
                <a:lnTo>
                  <a:pt x="0" y="5088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2" t="-3677" r="-2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04725" y="2200583"/>
            <a:ext cx="3353239" cy="3272284"/>
          </a:xfrm>
          <a:custGeom>
            <a:avLst/>
            <a:gdLst/>
            <a:ahLst/>
            <a:cxnLst/>
            <a:rect l="l" t="t" r="r" b="b"/>
            <a:pathLst>
              <a:path w="5029858" h="4908426">
                <a:moveTo>
                  <a:pt x="0" y="0"/>
                </a:moveTo>
                <a:lnTo>
                  <a:pt x="5029858" y="0"/>
                </a:lnTo>
                <a:lnTo>
                  <a:pt x="5029858" y="4908425"/>
                </a:lnTo>
                <a:lnTo>
                  <a:pt x="0" y="4908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65913" y="2205629"/>
            <a:ext cx="3926087" cy="3052532"/>
          </a:xfrm>
          <a:custGeom>
            <a:avLst/>
            <a:gdLst/>
            <a:ahLst/>
            <a:cxnLst/>
            <a:rect l="l" t="t" r="r" b="b"/>
            <a:pathLst>
              <a:path w="5889130" h="4578798">
                <a:moveTo>
                  <a:pt x="0" y="0"/>
                </a:moveTo>
                <a:lnTo>
                  <a:pt x="5889130" y="0"/>
                </a:lnTo>
                <a:lnTo>
                  <a:pt x="5889130" y="4578798"/>
                </a:lnTo>
                <a:lnTo>
                  <a:pt x="0" y="4578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13868" y="5994581"/>
            <a:ext cx="3289291" cy="604217"/>
            <a:chOff x="0" y="0"/>
            <a:chExt cx="22124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USER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04725" y="5994581"/>
            <a:ext cx="3289291" cy="604217"/>
            <a:chOff x="0" y="0"/>
            <a:chExt cx="22124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VENDOR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13297" y="5994581"/>
            <a:ext cx="3289291" cy="604217"/>
            <a:chOff x="0" y="0"/>
            <a:chExt cx="22124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EVENT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806" y="755498"/>
            <a:ext cx="11663643" cy="82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66" b="1" dirty="0">
                <a:solidFill>
                  <a:srgbClr val="DD6213"/>
                </a:solidFill>
                <a:latin typeface="Funtastic Bold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9719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6947166" cy="6934535"/>
          </a:xfrm>
          <a:custGeom>
            <a:avLst/>
            <a:gdLst/>
            <a:ahLst/>
            <a:cxnLst/>
            <a:rect l="l" t="t" r="r" b="b"/>
            <a:pathLst>
              <a:path w="10420749" h="10401802">
                <a:moveTo>
                  <a:pt x="10420749" y="0"/>
                </a:moveTo>
                <a:lnTo>
                  <a:pt x="0" y="0"/>
                </a:lnTo>
                <a:lnTo>
                  <a:pt x="0" y="10401802"/>
                </a:lnTo>
                <a:lnTo>
                  <a:pt x="10420749" y="10401802"/>
                </a:lnTo>
                <a:lnTo>
                  <a:pt x="104207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0505" y="-604567"/>
            <a:ext cx="1402249" cy="1416413"/>
          </a:xfrm>
          <a:custGeom>
            <a:avLst/>
            <a:gdLst/>
            <a:ahLst/>
            <a:cxnLst/>
            <a:rect l="l" t="t" r="r" b="b"/>
            <a:pathLst>
              <a:path w="2103373" h="2124619">
                <a:moveTo>
                  <a:pt x="0" y="0"/>
                </a:moveTo>
                <a:lnTo>
                  <a:pt x="2103373" y="0"/>
                </a:lnTo>
                <a:lnTo>
                  <a:pt x="2103373" y="2124619"/>
                </a:lnTo>
                <a:lnTo>
                  <a:pt x="0" y="2124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669059">
            <a:off x="8671187" y="539660"/>
            <a:ext cx="6339997" cy="5164216"/>
          </a:xfrm>
          <a:custGeom>
            <a:avLst/>
            <a:gdLst/>
            <a:ahLst/>
            <a:cxnLst/>
            <a:rect l="l" t="t" r="r" b="b"/>
            <a:pathLst>
              <a:path w="9509996" h="7746324">
                <a:moveTo>
                  <a:pt x="0" y="0"/>
                </a:moveTo>
                <a:lnTo>
                  <a:pt x="9509996" y="0"/>
                </a:lnTo>
                <a:lnTo>
                  <a:pt x="9509996" y="7746324"/>
                </a:lnTo>
                <a:lnTo>
                  <a:pt x="0" y="774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56277" y="103640"/>
            <a:ext cx="569817" cy="528778"/>
          </a:xfrm>
          <a:custGeom>
            <a:avLst/>
            <a:gdLst/>
            <a:ahLst/>
            <a:cxnLst/>
            <a:rect l="l" t="t" r="r" b="b"/>
            <a:pathLst>
              <a:path w="854726" h="793167">
                <a:moveTo>
                  <a:pt x="0" y="0"/>
                </a:moveTo>
                <a:lnTo>
                  <a:pt x="854726" y="0"/>
                </a:lnTo>
                <a:lnTo>
                  <a:pt x="854726" y="793166"/>
                </a:lnTo>
                <a:lnTo>
                  <a:pt x="0" y="793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51" b="-4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1778" y="1751859"/>
            <a:ext cx="5724222" cy="4636620"/>
          </a:xfrm>
          <a:custGeom>
            <a:avLst/>
            <a:gdLst/>
            <a:ahLst/>
            <a:cxnLst/>
            <a:rect l="l" t="t" r="r" b="b"/>
            <a:pathLst>
              <a:path w="8586333" h="6954930">
                <a:moveTo>
                  <a:pt x="0" y="0"/>
                </a:moveTo>
                <a:lnTo>
                  <a:pt x="8586333" y="0"/>
                </a:lnTo>
                <a:lnTo>
                  <a:pt x="8586333" y="6954930"/>
                </a:lnTo>
                <a:lnTo>
                  <a:pt x="0" y="6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33067" y="2361665"/>
            <a:ext cx="4939599" cy="4377719"/>
          </a:xfrm>
          <a:custGeom>
            <a:avLst/>
            <a:gdLst/>
            <a:ahLst/>
            <a:cxnLst/>
            <a:rect l="l" t="t" r="r" b="b"/>
            <a:pathLst>
              <a:path w="7409398" h="6566579">
                <a:moveTo>
                  <a:pt x="0" y="0"/>
                </a:moveTo>
                <a:lnTo>
                  <a:pt x="7409398" y="0"/>
                </a:lnTo>
                <a:lnTo>
                  <a:pt x="7409398" y="6566579"/>
                </a:lnTo>
                <a:lnTo>
                  <a:pt x="0" y="6566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96214" y="872167"/>
            <a:ext cx="4813305" cy="1414255"/>
          </a:xfrm>
          <a:custGeom>
            <a:avLst/>
            <a:gdLst/>
            <a:ahLst/>
            <a:cxnLst/>
            <a:rect l="l" t="t" r="r" b="b"/>
            <a:pathLst>
              <a:path w="7219957" h="2121382">
                <a:moveTo>
                  <a:pt x="0" y="0"/>
                </a:moveTo>
                <a:lnTo>
                  <a:pt x="7219958" y="0"/>
                </a:lnTo>
                <a:lnTo>
                  <a:pt x="7219958" y="2121382"/>
                </a:lnTo>
                <a:lnTo>
                  <a:pt x="0" y="2121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33" t="-19426" r="-22092" b="-202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28505" y="301625"/>
            <a:ext cx="2480801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ENCRYPTION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5890" y="555625"/>
            <a:ext cx="5016913" cy="80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USER- DEFINED FUNCTION </a:t>
            </a:r>
          </a:p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(UDF)</a:t>
            </a:r>
          </a:p>
        </p:txBody>
      </p:sp>
    </p:spTree>
    <p:extLst>
      <p:ext uri="{BB962C8B-B14F-4D97-AF65-F5344CB8AC3E}">
        <p14:creationId xmlns:p14="http://schemas.microsoft.com/office/powerpoint/2010/main" val="188729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0558">
            <a:off x="6713718" y="-2935976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215018">
            <a:off x="-1272017" y="4303432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3"/>
                </a:lnTo>
                <a:lnTo>
                  <a:pt x="0" y="8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52074" y="5285732"/>
            <a:ext cx="1846922" cy="1887021"/>
          </a:xfrm>
          <a:custGeom>
            <a:avLst/>
            <a:gdLst/>
            <a:ahLst/>
            <a:cxnLst/>
            <a:rect l="l" t="t" r="r" b="b"/>
            <a:pathLst>
              <a:path w="2770383" h="2830532">
                <a:moveTo>
                  <a:pt x="0" y="0"/>
                </a:moveTo>
                <a:lnTo>
                  <a:pt x="2770383" y="0"/>
                </a:lnTo>
                <a:lnTo>
                  <a:pt x="2770383" y="2830532"/>
                </a:lnTo>
                <a:lnTo>
                  <a:pt x="0" y="2830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127933">
            <a:off x="-2005378" y="-515711"/>
            <a:ext cx="6007555" cy="2403022"/>
          </a:xfrm>
          <a:custGeom>
            <a:avLst/>
            <a:gdLst/>
            <a:ahLst/>
            <a:cxnLst/>
            <a:rect l="l" t="t" r="r" b="b"/>
            <a:pathLst>
              <a:path w="9011333" h="3604533">
                <a:moveTo>
                  <a:pt x="0" y="0"/>
                </a:moveTo>
                <a:lnTo>
                  <a:pt x="9011334" y="0"/>
                </a:lnTo>
                <a:lnTo>
                  <a:pt x="9011334" y="3604534"/>
                </a:lnTo>
                <a:lnTo>
                  <a:pt x="0" y="3604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81586" y="172687"/>
            <a:ext cx="5296765" cy="3046047"/>
          </a:xfrm>
          <a:custGeom>
            <a:avLst/>
            <a:gdLst/>
            <a:ahLst/>
            <a:cxnLst/>
            <a:rect l="l" t="t" r="r" b="b"/>
            <a:pathLst>
              <a:path w="7945148" h="4569071">
                <a:moveTo>
                  <a:pt x="0" y="0"/>
                </a:moveTo>
                <a:lnTo>
                  <a:pt x="7945147" y="0"/>
                </a:lnTo>
                <a:lnTo>
                  <a:pt x="7945147" y="4569071"/>
                </a:lnTo>
                <a:lnTo>
                  <a:pt x="0" y="45690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09" r="-4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86411" y="1471755"/>
            <a:ext cx="4364256" cy="3524022"/>
          </a:xfrm>
          <a:custGeom>
            <a:avLst/>
            <a:gdLst/>
            <a:ahLst/>
            <a:cxnLst/>
            <a:rect l="l" t="t" r="r" b="b"/>
            <a:pathLst>
              <a:path w="6546384" h="5286033">
                <a:moveTo>
                  <a:pt x="0" y="0"/>
                </a:moveTo>
                <a:lnTo>
                  <a:pt x="6546384" y="0"/>
                </a:lnTo>
                <a:lnTo>
                  <a:pt x="6546384" y="5286033"/>
                </a:lnTo>
                <a:lnTo>
                  <a:pt x="0" y="52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3705" b="-7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18642" y="3429000"/>
            <a:ext cx="4659710" cy="3308621"/>
          </a:xfrm>
          <a:custGeom>
            <a:avLst/>
            <a:gdLst/>
            <a:ahLst/>
            <a:cxnLst/>
            <a:rect l="l" t="t" r="r" b="b"/>
            <a:pathLst>
              <a:path w="6989565" h="4962931">
                <a:moveTo>
                  <a:pt x="0" y="0"/>
                </a:moveTo>
                <a:lnTo>
                  <a:pt x="6989564" y="0"/>
                </a:lnTo>
                <a:lnTo>
                  <a:pt x="6989564" y="4962931"/>
                </a:lnTo>
                <a:lnTo>
                  <a:pt x="0" y="4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59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173145" y="1263234"/>
            <a:ext cx="2480801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TRIGGERS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514644"/>
            <a:ext cx="2818949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300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8121" y="1"/>
            <a:ext cx="4333879" cy="4325999"/>
          </a:xfrm>
          <a:custGeom>
            <a:avLst/>
            <a:gdLst/>
            <a:ahLst/>
            <a:cxnLst/>
            <a:rect l="l" t="t" r="r" b="b"/>
            <a:pathLst>
              <a:path w="6500819" h="6488999">
                <a:moveTo>
                  <a:pt x="0" y="0"/>
                </a:moveTo>
                <a:lnTo>
                  <a:pt x="6500819" y="0"/>
                </a:lnTo>
                <a:lnTo>
                  <a:pt x="6500819" y="6488999"/>
                </a:lnTo>
                <a:lnTo>
                  <a:pt x="0" y="6488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033826" y="0"/>
            <a:ext cx="8582658" cy="7273803"/>
          </a:xfrm>
          <a:custGeom>
            <a:avLst/>
            <a:gdLst/>
            <a:ahLst/>
            <a:cxnLst/>
            <a:rect l="l" t="t" r="r" b="b"/>
            <a:pathLst>
              <a:path w="12873987" h="10910704">
                <a:moveTo>
                  <a:pt x="0" y="0"/>
                </a:moveTo>
                <a:lnTo>
                  <a:pt x="12873987" y="0"/>
                </a:lnTo>
                <a:lnTo>
                  <a:pt x="12873987" y="10910704"/>
                </a:lnTo>
                <a:lnTo>
                  <a:pt x="0" y="10910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55599" y="513698"/>
            <a:ext cx="2480801" cy="61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untastic Bold"/>
              </a:rPr>
              <a:t>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0FBDF-271A-1E5E-0A13-499659ACE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89" y="1258785"/>
            <a:ext cx="5247587" cy="516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342E9-3B0C-7BC7-1708-4DE7957F1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441024"/>
            <a:ext cx="4841556" cy="479809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937555" y="-291886"/>
            <a:ext cx="2386257" cy="2460058"/>
          </a:xfrm>
          <a:custGeom>
            <a:avLst/>
            <a:gdLst/>
            <a:ahLst/>
            <a:cxnLst/>
            <a:rect l="l" t="t" r="r" b="b"/>
            <a:pathLst>
              <a:path w="3579385" h="3690087">
                <a:moveTo>
                  <a:pt x="0" y="0"/>
                </a:moveTo>
                <a:lnTo>
                  <a:pt x="3579385" y="0"/>
                </a:lnTo>
                <a:lnTo>
                  <a:pt x="3579385" y="3690087"/>
                </a:lnTo>
                <a:lnTo>
                  <a:pt x="0" y="3690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4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218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Funtastic Bold</vt:lpstr>
      <vt:lpstr>More Sugar</vt:lpstr>
      <vt:lpstr>Office Theme</vt:lpstr>
      <vt:lpstr>Street Food &amp; Local Eats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Zaveri</dc:creator>
  <cp:lastModifiedBy>Harshitha Chandrashekar</cp:lastModifiedBy>
  <cp:revision>8</cp:revision>
  <dcterms:created xsi:type="dcterms:W3CDTF">2024-04-23T21:32:51Z</dcterms:created>
  <dcterms:modified xsi:type="dcterms:W3CDTF">2024-04-24T20:47:09Z</dcterms:modified>
</cp:coreProperties>
</file>